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1C424E-FEB2-41C3-AA4D-A103E9E485FF}">
  <a:tblStyle styleId="{F81C424E-FEB2-41C3-AA4D-A103E9E485F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3617fe42_1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653617fe42_1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53617fe42_1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3617fe42_1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653617fe42_1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653617fe42_1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{F81C424E-FEB2-41C3-AA4D-A103E9E485FF}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Western PA Do It Like This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Western PA Do It Like This </a:t>
                      </a:r>
                      <a:r>
                        <a:rPr lang="en-US" sz="1100" u="none" cap="none" strike="noStrike"/>
                        <a:t>is a 24</a:t>
                      </a:r>
                      <a:r>
                        <a:rPr lang="en-US" sz="1100"/>
                        <a:t> </a:t>
                      </a:r>
                      <a:r>
                        <a:rPr lang="en-US" sz="1100" u="none" cap="none" strike="noStrike"/>
                        <a:t>round, 120 point Standards Exercise course. There are 6</a:t>
                      </a:r>
                      <a:r>
                        <a:rPr lang="en-US" sz="1100"/>
                        <a:t> IPSC t</a:t>
                      </a:r>
                      <a:r>
                        <a:rPr lang="en-US" sz="1100" u="none" cap="none" strike="noStrike"/>
                        <a:t>argets. The best four hits per target will score. The start signal is audible.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/>
                        <a:t>The Handgun start position for both strings is standing anywhere with wrists below belt. Handgun is loaded and holstered.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PCC start position for both strings is standing anywhere with PCC loaded, safety on, stock on belt.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String 1: </a:t>
                      </a:r>
                      <a:r>
                        <a:rPr lang="en-US" sz="1100"/>
                        <a:t>On the audible start signal</a:t>
                      </a:r>
                      <a:r>
                        <a:rPr lang="en-US" sz="1100"/>
                        <a:t>, engage all targets with only 1 shot each freestyle, perform a mandatory reload, then re-engage all targets with only 1 shot each Strong Hand Only.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String 2: On the audible start signal, engage all targets with only 1 shot each freestyle, perform a mandatory reload, then re-engage all targets with only 1 shot each Weak Hand Only.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{F81C424E-FEB2-41C3-AA4D-A103E9E485FF}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5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Western PA Do It Like This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Marcel Englmaier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19322" r="31909" t="0"/>
          <a:stretch/>
        </p:blipFill>
        <p:spPr>
          <a:xfrm>
            <a:off x="158750" y="1335000"/>
            <a:ext cx="6997699" cy="807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